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4"/>
  </p:sldMasterIdLst>
  <p:notesMasterIdLst>
    <p:notesMasterId r:id="rId21"/>
  </p:notesMasterIdLst>
  <p:sldIdLst>
    <p:sldId id="266" r:id="rId5"/>
    <p:sldId id="286" r:id="rId6"/>
    <p:sldId id="271" r:id="rId7"/>
    <p:sldId id="272" r:id="rId8"/>
    <p:sldId id="273" r:id="rId9"/>
    <p:sldId id="274" r:id="rId10"/>
    <p:sldId id="275" r:id="rId11"/>
    <p:sldId id="279" r:id="rId12"/>
    <p:sldId id="280" r:id="rId13"/>
    <p:sldId id="276" r:id="rId14"/>
    <p:sldId id="277" r:id="rId15"/>
    <p:sldId id="278" r:id="rId16"/>
    <p:sldId id="285" r:id="rId17"/>
    <p:sldId id="284" r:id="rId18"/>
    <p:sldId id="281" r:id="rId19"/>
    <p:sldId id="282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7" d="100"/>
          <a:sy n="87" d="100"/>
        </p:scale>
        <p:origin x="52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B15086-06BC-4F78-B508-4E1F94CCB86B}" type="datetimeFigureOut">
              <a:rPr lang="en-US" smtClean="0"/>
              <a:t>3/2/2025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D4AFE6-52F8-436F-9DAC-607E2BE5A99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56316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A85BB-8327-437A-900F-6A3DB7A5ABC9}" type="datetime1">
              <a:rPr lang="en-US" smtClean="0"/>
              <a:t>3/2/2025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3878A-9A6C-446F-AE2D-FA0E8037C59B}" type="datetime1">
              <a:rPr lang="en-US" smtClean="0"/>
              <a:t>3/2/2025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C5687-D9F1-45E2-A621-A964456C9C51}" type="datetime1">
              <a:rPr lang="en-US" smtClean="0"/>
              <a:t>3/2/2025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05D98-6779-42E9-AA36-C6D6C2CA339B}" type="datetime1">
              <a:rPr lang="en-US" smtClean="0"/>
              <a:t>3/2/2025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414117-4E55-454A-B008-5B316A3C4A1E}" type="datetime1">
              <a:rPr lang="en-US" smtClean="0"/>
              <a:t>3/2/2025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685336-EDD6-4B11-BDCB-D9716D9D0CAD}" type="datetime1">
              <a:rPr lang="en-US" smtClean="0"/>
              <a:t>3/2/2025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0B30B-3EA6-4689-8E7C-D798375DFD60}" type="datetime1">
              <a:rPr lang="en-US" smtClean="0"/>
              <a:t>3/2/2025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5E6C6-E680-4C09-9A82-6D6D4A458B45}" type="datetime1">
              <a:rPr lang="en-US" smtClean="0"/>
              <a:t>3/2/2025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7BBFA-E374-465F-B18D-F6CE71921593}" type="datetime1">
              <a:rPr lang="en-US" smtClean="0"/>
              <a:t>3/2/2025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FA0BC-E7BB-4D55-8710-E8474A66771E}" type="datetime1">
              <a:rPr lang="en-US" smtClean="0"/>
              <a:t>3/2/2025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A1C5-682A-4617-9A91-5759A79A935B}" type="datetime1">
              <a:rPr lang="en-US" smtClean="0"/>
              <a:t>3/2/2025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FD0D0-99D2-4A10-AC62-6E2E6CF7A9EE}" type="datetime1">
              <a:rPr lang="en-US" smtClean="0"/>
              <a:t>3/2/2025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7DEDF-EB2B-4F7F-B2DF-97C28C8FCBC9}" type="datetime1">
              <a:rPr lang="en-US" smtClean="0"/>
              <a:t>3/2/2025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80351-56D7-412F-9F2E-17819DF3B01D}" type="datetime1">
              <a:rPr lang="en-US" smtClean="0"/>
              <a:t>3/2/2025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F068B-C601-4124-944A-AED7D3FD7517}" type="datetime1">
              <a:rPr lang="en-US" smtClean="0"/>
              <a:t>3/2/2025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F7A73-7818-460B-8F62-87CD8A1DAD1A}" type="datetime1">
              <a:rPr lang="en-US" smtClean="0"/>
              <a:t>3/2/2025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8665-A302-4073-9097-DCE6BA8A5D14}" type="datetime1">
              <a:rPr lang="en-US" smtClean="0"/>
              <a:t>3/2/2025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38D89FA6-8D64-42DE-8A02-4A6662349BFD}" type="datetime1">
              <a:rPr lang="en-US" smtClean="0"/>
              <a:t>3/2/2025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68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7A675F33-98AF-4B83-A3BB-0780A23145E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CD85834-55D9-470E-9834-623384F2476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9418" b="6313"/>
          <a:stretch/>
        </p:blipFill>
        <p:spPr>
          <a:xfrm>
            <a:off x="-3175" y="10"/>
            <a:ext cx="1219200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D812CC5-3F64-4837-AE94-66C400A325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>
            <a:normAutofit/>
          </a:bodyPr>
          <a:lstStyle/>
          <a:p>
            <a:r>
              <a:rPr lang="en-US" dirty="0"/>
              <a:t>Title Lorem Ipsum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0012D5-B732-49FA-8D2C-A5C52B3641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765100" cy="194733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Sit Dolor Amet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3100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8235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0645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3837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487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9592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2910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6859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8576"/>
            <a:ext cx="12191999" cy="6886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6561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6971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4693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5342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0209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0323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7994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535481"/>
      </p:ext>
    </p:extLst>
  </p:cSld>
  <p:clrMapOvr>
    <a:masterClrMapping/>
  </p:clrMapOvr>
</p:sld>
</file>

<file path=ppt/theme/theme1.xml><?xml version="1.0" encoding="utf-8"?>
<a:theme xmlns:a="http://schemas.openxmlformats.org/drawingml/2006/main" name="Sl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55FDEB4C-941C-4EBE-9462-062D8A0ADE9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0B8EF33-82AA-4779-AFAA-C56669D00DA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0B414F3-C833-4395-8C69-0E806C518171}">
  <ds:schemaRefs>
    <ds:schemaRef ds:uri="16c05727-aa75-4e4a-9b5f-8a80a1165891"/>
    <ds:schemaRef ds:uri="http://purl.org/dc/terms/"/>
    <ds:schemaRef ds:uri="http://purl.org/dc/elements/1.1/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dcmitype/"/>
    <ds:schemaRef ds:uri="71af3243-3dd4-4a8d-8c0d-dd76da1f02a5"/>
    <ds:schemaRef ds:uri="http://schemas.microsoft.com/office/2006/metadata/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Slice design</Template>
  <TotalTime>0</TotalTime>
  <Words>6</Words>
  <Application>Microsoft Office PowerPoint</Application>
  <PresentationFormat>Widescreen</PresentationFormat>
  <Paragraphs>2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Calibri</vt:lpstr>
      <vt:lpstr>Century Gothic</vt:lpstr>
      <vt:lpstr>Wingdings 3</vt:lpstr>
      <vt:lpstr>Slice</vt:lpstr>
      <vt:lpstr>Title Lorem Ipsum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2025-03-02T09:39:45Z</dcterms:created>
  <dcterms:modified xsi:type="dcterms:W3CDTF">2025-03-02T10:01:54Z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